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5"/>
  </p:notesMasterIdLst>
  <p:handoutMasterIdLst>
    <p:handoutMasterId r:id="rId46"/>
  </p:handoutMasterIdLst>
  <p:sldIdLst>
    <p:sldId id="1309" r:id="rId6"/>
    <p:sldId id="1342" r:id="rId7"/>
    <p:sldId id="1366" r:id="rId8"/>
    <p:sldId id="1382" r:id="rId9"/>
    <p:sldId id="1379" r:id="rId10"/>
    <p:sldId id="1383" r:id="rId11"/>
    <p:sldId id="1376" r:id="rId12"/>
    <p:sldId id="1381" r:id="rId13"/>
    <p:sldId id="1378" r:id="rId14"/>
    <p:sldId id="1377" r:id="rId15"/>
    <p:sldId id="1367" r:id="rId16"/>
    <p:sldId id="1355" r:id="rId17"/>
    <p:sldId id="1357" r:id="rId18"/>
    <p:sldId id="1359" r:id="rId19"/>
    <p:sldId id="1360" r:id="rId20"/>
    <p:sldId id="1363" r:id="rId21"/>
    <p:sldId id="1364" r:id="rId22"/>
    <p:sldId id="1370" r:id="rId23"/>
    <p:sldId id="1398" r:id="rId24"/>
    <p:sldId id="1404" r:id="rId25"/>
    <p:sldId id="1399" r:id="rId26"/>
    <p:sldId id="1401" r:id="rId27"/>
    <p:sldId id="1402" r:id="rId28"/>
    <p:sldId id="1403" r:id="rId29"/>
    <p:sldId id="1372" r:id="rId30"/>
    <p:sldId id="1373" r:id="rId31"/>
    <p:sldId id="1406" r:id="rId32"/>
    <p:sldId id="1405" r:id="rId33"/>
    <p:sldId id="1407" r:id="rId34"/>
    <p:sldId id="1408" r:id="rId35"/>
    <p:sldId id="1409" r:id="rId36"/>
    <p:sldId id="1410" r:id="rId37"/>
    <p:sldId id="1365" r:id="rId38"/>
    <p:sldId id="1374" r:id="rId39"/>
    <p:sldId id="1411" r:id="rId40"/>
    <p:sldId id="1414" r:id="rId41"/>
    <p:sldId id="1412" r:id="rId42"/>
    <p:sldId id="1413" r:id="rId43"/>
    <p:sldId id="135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Lst>
        </p14:section>
        <p14:section name="Cognitive" id="{5B7E8D3B-EFFA-4653-B221-F5122CE17E12}">
          <p14:sldIdLst>
            <p14:sldId id="1367"/>
            <p14:sldId id="1355"/>
            <p14:sldId id="1357"/>
            <p14:sldId id="1359"/>
            <p14:sldId id="1360"/>
            <p14:sldId id="1363"/>
            <p14:sldId id="1364"/>
          </p14:sldIdLst>
        </p14:section>
        <p14:section name="Bots" id="{392554A4-F055-4E06-890E-6F79D92E7091}">
          <p14:sldIdLst>
            <p14:sldId id="1370"/>
            <p14:sldId id="1398"/>
            <p14:sldId id="1404"/>
            <p14:sldId id="1399"/>
            <p14:sldId id="1401"/>
            <p14:sldId id="1402"/>
            <p14:sldId id="1403"/>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64" autoAdjust="0"/>
    <p:restoredTop sz="86432" autoAdjust="0"/>
  </p:normalViewPr>
  <p:slideViewPr>
    <p:cSldViewPr>
      <p:cViewPr varScale="1">
        <p:scale>
          <a:sx n="92" d="100"/>
          <a:sy n="92" d="100"/>
        </p:scale>
        <p:origin x="120" y="90"/>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10/13/2016 1:51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10/13/2016 1:51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10/13/2016 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10/13/2016 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10/13/2016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33</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10/13/2016 1:51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tiff"/></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547</TotalTime>
  <Words>1971</Words>
  <Application>Microsoft Office PowerPoint</Application>
  <PresentationFormat>Custom</PresentationFormat>
  <Paragraphs>441</Paragraphs>
  <Slides>39</Slides>
  <Notes>22</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Cognitive</vt:lpstr>
      <vt:lpstr>Microsoft Cognitive Services Give your apps  a human side</vt:lpstr>
      <vt:lpstr>Vision</vt:lpstr>
      <vt:lpstr>Speech</vt:lpstr>
      <vt:lpstr>Language</vt:lpstr>
      <vt:lpstr>Knowledge</vt:lpstr>
      <vt:lpstr>Search</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 Jr.</cp:lastModifiedBy>
  <cp:revision>37</cp:revision>
  <dcterms:created xsi:type="dcterms:W3CDTF">2016-10-04T22:06:48Z</dcterms:created>
  <dcterms:modified xsi:type="dcterms:W3CDTF">2016-10-13T05:52:52Z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